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f9443988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f9443988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f9443988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f9443988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f9443988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f9443988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f9443988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f9443988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f9443988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f9443988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f9443988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f9443988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f9443988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f9443988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f9443988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f9443988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f9443988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f9443988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f9443988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f9443988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f944398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f944398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f9443988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f9443988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f944398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f944398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f9443988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f9443988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f9443988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f9443988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f9443988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f9443988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f9443988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f9443988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f9443988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f9443988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f9443988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f9443988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455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Exploring Multiprocessing through numba, jit, cuda in Python and an Ablation studies over a Machine Translation model using Transformers Architecture</a:t>
            </a:r>
            <a:endParaRPr sz="34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80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540">
                <a:solidFill>
                  <a:schemeClr val="dk1"/>
                </a:solidFill>
              </a:rPr>
              <a:t>Team 9</a:t>
            </a:r>
            <a:endParaRPr sz="254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4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540">
                <a:solidFill>
                  <a:schemeClr val="dk1"/>
                </a:solidFill>
              </a:rPr>
              <a:t>Ketaki Kolhatkar </a:t>
            </a:r>
            <a:br>
              <a:rPr lang="en" sz="2540">
                <a:solidFill>
                  <a:schemeClr val="dk1"/>
                </a:solidFill>
              </a:rPr>
            </a:br>
            <a:r>
              <a:rPr lang="en" sz="2540">
                <a:solidFill>
                  <a:schemeClr val="dk1"/>
                </a:solidFill>
              </a:rPr>
              <a:t>Luv Verma </a:t>
            </a:r>
            <a:endParaRPr sz="254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with model size 16 on CPU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347399" cy="19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450" y="1051375"/>
            <a:ext cx="4011850" cy="216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Hyperparameters Performance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0" y="1152475"/>
            <a:ext cx="3897850" cy="37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68988"/>
            <a:ext cx="4267201" cy="2405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with model size 512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50" y="1284700"/>
            <a:ext cx="3820125" cy="266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775" y="1284698"/>
            <a:ext cx="4347525" cy="24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100425" y="8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with model size 256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25" y="660750"/>
            <a:ext cx="3753552" cy="207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50" y="183500"/>
            <a:ext cx="4651275" cy="259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27" y="2850125"/>
            <a:ext cx="3855550" cy="21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71275" y="2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with model size 128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4425"/>
            <a:ext cx="4539200" cy="255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675" y="2542600"/>
            <a:ext cx="4480626" cy="252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0" y="4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with model size 64 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5" y="617025"/>
            <a:ext cx="4086250" cy="22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956" y="150450"/>
            <a:ext cx="4851318" cy="27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51" y="3000375"/>
            <a:ext cx="3682177" cy="207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136850" y="17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with model size 32 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0" y="748175"/>
            <a:ext cx="7722751" cy="4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136850" y="13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with model size 16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50" y="711750"/>
            <a:ext cx="7483698" cy="419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100425" y="10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Results (After reducing dropout to 0)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25" y="725425"/>
            <a:ext cx="7410826" cy="416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71275" y="7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144125" y="646175"/>
            <a:ext cx="8897100" cy="4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Python Accelerated: CPU vs GPU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Role of Dropout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Model Complexity vs. Efficiency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Avoidance of Excessive Compute Power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Overfitting Trends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Influence of Heads and Layers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Evaluation Metrics and Perplexity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Advocacy for Thoughtful Tuning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Motivation: Part 1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98" y="1105100"/>
            <a:ext cx="3293576" cy="389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1477"/>
          <a:stretch/>
        </p:blipFill>
        <p:spPr>
          <a:xfrm>
            <a:off x="4673256" y="1152450"/>
            <a:ext cx="4026495" cy="38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535375"/>
            <a:ext cx="8520600" cy="4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</a:endParaRPr>
          </a:p>
          <a:p>
            <a:pPr indent="457200" lvl="0" marL="2286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Thank you!</a:t>
            </a:r>
            <a:endParaRPr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/>
              <a:t>Motivation: Part 2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Compute resource constraint: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Hardware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Project timeline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Financial Budget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25" y="2785672"/>
            <a:ext cx="4527999" cy="157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625" y="2749362"/>
            <a:ext cx="3267350" cy="1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/>
              <a:t>Objectives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Understanding the multiprocessing from basics using cuda in Python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Picking up a simple task such as a machine translation using transformers model and perform an ablation studies with computational restraints to understand how dealing with the problem of overparameterization can lead to saving resources in multiprocessing settings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Distribution: CPU vs GPU 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00" y="1649425"/>
            <a:ext cx="4189976" cy="209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275" y="1413638"/>
            <a:ext cx="4572001" cy="298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Accelerated Python Experiments 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0" y="1510600"/>
            <a:ext cx="3661289" cy="11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49" y="3158126"/>
            <a:ext cx="3661301" cy="106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450" y="1510600"/>
            <a:ext cx="3794949" cy="11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Grid Stride Loop 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75" y="1321100"/>
            <a:ext cx="4519826" cy="29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725" y="2516725"/>
            <a:ext cx="2992399" cy="20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550" y="1222638"/>
            <a:ext cx="3374750" cy="10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/>
              <a:t>Experimental Details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226050" y="1152475"/>
            <a:ext cx="53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Task: Machine Translation from English to Spanish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Data: spa (English to Spanish)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Train Data: 1 million translations 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70 %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Validation: 30%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Architecture: Complete Encoder/Decoder Pipeline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950" y="445076"/>
            <a:ext cx="2867350" cy="425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Experimental Details</a:t>
            </a:r>
            <a:endParaRPr sz="2500"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Parameters to ablate on: Embedding dimensions (referred to as model size), number of heads in one multi-head attention encoder/decoder block; number of multi-head attentions in encoder/decoder block; Dropouts; Epochs (limited to 100 for ablation). Went to 400 for checking overfitting.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Resources: 8 hours of run time, single a100 GPU with 32 cores and 64 gb ram.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Metrics: Validation Loss/ Perplexity (did not consider BLEU score) as that would have not lead to developing an understanding of what is happening per epoch.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